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69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62BBB-42C5-4D32-A8E9-B53B2A2E5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BBEE5-7E63-47F0-8D67-1AD2E4DD6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0DB71-F1BF-4024-9BA2-9939E919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DF208-D2BD-45D7-AB48-294456B64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7524B-1021-44F2-B0E7-C82B1BD7A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20359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B4210-513C-4EA1-A9B7-BC9C172FF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6D270D-BAC8-4ED8-82D3-EE4CC97EB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A1900-9FC0-4217-BBF3-1ECF3514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9CF2C-E6A4-467B-B5E2-F36EF21EE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A736F-A8E5-4D80-B3AC-FCDABC428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48280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81B2B0-823E-41E8-B402-7E62C22D3C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2B07B0-87AA-44F3-BF9F-4A3691002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FF363-B83C-45F2-AA76-4F8DCA31B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89298-481F-4509-A51F-18826886C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585AC-051D-4381-83F3-2045AFD51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51209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15A1E-C220-4E73-A5C0-31782DCAD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52A7C-B980-432F-B55C-1A5E9EB4C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A1D39-96E1-4ECA-8800-B715335BC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631E1-EBD5-4011-8526-B7D7BFD97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60AFD-F6E2-49B4-9DD8-597962FF8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45473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86124-1D8D-4811-9C76-E8BDD426A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18C6B4-A916-432A-9763-0660D62681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A659B-1F17-40C4-B60A-A96EF7F46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F211A-9875-4B65-ACD3-2C260416A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00CEB-4606-4396-8493-ADCEF09AC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45744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F2CF5-ECA8-485B-923B-3724D1FC9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9AC9E-E7E2-4218-BF68-E6E153629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425905-9707-4BC0-B73F-1FD27B2E0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B61038-A1E1-4D0B-8BCC-EB5CC8B5C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66F1C-F2AD-426D-B75B-853871E4A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57F9FA-D3E5-4DAD-9E67-6D0042819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4157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4D9C8-1D23-44AA-83C9-8EF6AFEE8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3D871-BC61-408A-86B7-699FEB8E3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CA4004-833C-436E-8CCD-FC4D18B51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7D5131-E021-4FCB-8AC3-FB03C0AE33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E15CD9-17AD-401B-81AA-7F2970FD27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C188FC-D772-46A2-8419-486CAF4EB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92552D-7C96-4125-8627-A8A2C680C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69A0A8-F468-4DC9-8929-68125A320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13857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61E4B-2FE5-4C4C-A401-269279E56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C0922D-ACB1-4CF7-BC80-E97DC14C1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1FD21F-4081-49B3-B6AE-8AB4BE63F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E3A333-A345-49AE-B27A-28AD3137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91005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3FFFD9-C269-441A-B75D-97BBFAFDA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F72958-F450-4E5A-836C-E8F019431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215E1-F602-4CA1-ABBF-1790CE969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66699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69E99-9B77-4B6F-B25D-FB0ECCF27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468A2-CBA8-48AE-A4EA-1A29D86DA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91D11-9481-4C63-9B61-8688277F66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40621-BDD9-41A0-880A-C51794CCC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275789-3C94-47E8-8B66-86E5A5348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3DC771-9E8B-4347-9079-6C44691E7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72620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19EEB-B691-4E85-AC58-6D6408614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529F8D-E776-43C8-A28B-42D33BFAA2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3E6AD9-B177-4F85-94EB-511FE1C64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518598-9D57-49BB-AF95-A6F66D346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262690-6E2A-4C7D-A185-B94B45069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F0011-0FFC-487D-AE81-BC2A234D6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09582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14E827-EBF9-4C81-BAD5-DD6BE8A2A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817E0-2D5D-4DBF-92A7-1C30C6298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EFCA6-6885-440B-A06D-AC789CF7C3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718374-A7F0-4942-BAB6-F2812144C3EB}" type="datetimeFigureOut">
              <a:rPr lang="en-SG" smtClean="0"/>
              <a:t>13/4/2019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36A52-B991-4ACE-A0CE-7715011FA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73D38-B022-4535-8833-D31C11E4C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F4BD2-09AA-44F0-9AB4-1C71209D3F0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79866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526B395-90B2-44FB-A38E-EF70E61B24B6}"/>
              </a:ext>
            </a:extLst>
          </p:cNvPr>
          <p:cNvGrpSpPr/>
          <p:nvPr/>
        </p:nvGrpSpPr>
        <p:grpSpPr>
          <a:xfrm>
            <a:off x="1625072" y="437053"/>
            <a:ext cx="4416682" cy="5425440"/>
            <a:chOff x="1625072" y="437053"/>
            <a:chExt cx="4416682" cy="542544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92E7DFA-CD05-432D-B85A-F11BADEF69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9929" t="33299" r="34740" b="50000"/>
            <a:stretch/>
          </p:blipFill>
          <p:spPr>
            <a:xfrm>
              <a:off x="1625072" y="437053"/>
              <a:ext cx="4416682" cy="1941334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8597104-7B75-40AA-91A2-5978CDCE25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251" t="34404" r="35523" b="51641"/>
            <a:stretch/>
          </p:blipFill>
          <p:spPr>
            <a:xfrm>
              <a:off x="1625073" y="2378387"/>
              <a:ext cx="4416681" cy="1696141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2700AAF-F110-4627-80BF-981CB0F8D2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0252" t="33644" r="35799" b="51572"/>
            <a:stretch/>
          </p:blipFill>
          <p:spPr>
            <a:xfrm>
              <a:off x="1625072" y="4074528"/>
              <a:ext cx="4416682" cy="1787965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2ECC036-DC53-445C-BB37-A858B90FC449}"/>
                </a:ext>
              </a:extLst>
            </p:cNvPr>
            <p:cNvSpPr/>
            <p:nvPr/>
          </p:nvSpPr>
          <p:spPr>
            <a:xfrm>
              <a:off x="1738781" y="4458292"/>
              <a:ext cx="1525580" cy="26058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1CE660B-6800-4444-A7FD-27FCDEB930C5}"/>
                </a:ext>
              </a:extLst>
            </p:cNvPr>
            <p:cNvSpPr/>
            <p:nvPr/>
          </p:nvSpPr>
          <p:spPr>
            <a:xfrm>
              <a:off x="1701668" y="3429001"/>
              <a:ext cx="1525580" cy="49944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2836021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70821AA-07F9-48EB-8A0E-45831E1641A0}"/>
              </a:ext>
            </a:extLst>
          </p:cNvPr>
          <p:cNvGrpSpPr/>
          <p:nvPr/>
        </p:nvGrpSpPr>
        <p:grpSpPr>
          <a:xfrm>
            <a:off x="1791687" y="123181"/>
            <a:ext cx="4121117" cy="5390999"/>
            <a:chOff x="1791687" y="123181"/>
            <a:chExt cx="4121117" cy="539099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556CF86-32F1-4F21-95B8-43D503DE41C1}"/>
                </a:ext>
              </a:extLst>
            </p:cNvPr>
            <p:cNvGrpSpPr/>
            <p:nvPr/>
          </p:nvGrpSpPr>
          <p:grpSpPr>
            <a:xfrm>
              <a:off x="1833537" y="123181"/>
              <a:ext cx="4079267" cy="5390999"/>
              <a:chOff x="2117807" y="540111"/>
              <a:chExt cx="2904286" cy="383819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E9199D8-527D-42A8-B5A0-9F0CC443FE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5230" t="30121" r="36537" b="50605"/>
              <a:stretch/>
            </p:blipFill>
            <p:spPr>
              <a:xfrm>
                <a:off x="2117807" y="540111"/>
                <a:ext cx="2904286" cy="1321854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53938017-B304-4DD2-B299-B28BD5E7D9D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5692" t="30051" r="36951" b="51987"/>
              <a:stretch/>
            </p:blipFill>
            <p:spPr>
              <a:xfrm>
                <a:off x="2117807" y="1861965"/>
                <a:ext cx="2904286" cy="1271238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E08D5008-0051-43C4-9215-0B832D9636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5600" t="30259" r="36951" b="52262"/>
              <a:stretch/>
            </p:blipFill>
            <p:spPr>
              <a:xfrm>
                <a:off x="2117807" y="3145441"/>
                <a:ext cx="2904286" cy="1232860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7673EE2-7E3A-477F-ADE4-A5D335FA1622}"/>
                </a:ext>
              </a:extLst>
            </p:cNvPr>
            <p:cNvSpPr/>
            <p:nvPr/>
          </p:nvSpPr>
          <p:spPr>
            <a:xfrm>
              <a:off x="1791687" y="2622862"/>
              <a:ext cx="1525580" cy="49944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010E5A4-B206-4C40-9D34-587F53596869}"/>
                </a:ext>
              </a:extLst>
            </p:cNvPr>
            <p:cNvSpPr/>
            <p:nvPr/>
          </p:nvSpPr>
          <p:spPr>
            <a:xfrm>
              <a:off x="1791687" y="4954661"/>
              <a:ext cx="1525580" cy="49944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</p:grpSp>
    </p:spTree>
    <p:extLst>
      <p:ext uri="{BB962C8B-B14F-4D97-AF65-F5344CB8AC3E}">
        <p14:creationId xmlns:p14="http://schemas.microsoft.com/office/powerpoint/2010/main" val="69780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9DD4A5AA-7825-4298-BEAA-33A56072A4CD}"/>
              </a:ext>
            </a:extLst>
          </p:cNvPr>
          <p:cNvGrpSpPr/>
          <p:nvPr/>
        </p:nvGrpSpPr>
        <p:grpSpPr>
          <a:xfrm>
            <a:off x="1715093" y="251105"/>
            <a:ext cx="6099158" cy="6282358"/>
            <a:chOff x="1715093" y="251105"/>
            <a:chExt cx="6099158" cy="628235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3473736-EBF4-4E47-B00A-F3EC99A3086F}"/>
                </a:ext>
              </a:extLst>
            </p:cNvPr>
            <p:cNvGrpSpPr/>
            <p:nvPr/>
          </p:nvGrpSpPr>
          <p:grpSpPr>
            <a:xfrm>
              <a:off x="1715093" y="251105"/>
              <a:ext cx="6099158" cy="6282358"/>
              <a:chOff x="1615598" y="85281"/>
              <a:chExt cx="6099158" cy="6282358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EDB038E1-22EB-4447-9D6E-A5F49A2CF0B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5830" t="39792" r="35477" b="36512"/>
              <a:stretch/>
            </p:blipFill>
            <p:spPr>
              <a:xfrm>
                <a:off x="1615599" y="85281"/>
                <a:ext cx="2951664" cy="1625074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355449E6-AE58-4A5E-8C37-426EDE55317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5876" t="39447" r="35477" b="37410"/>
              <a:stretch/>
            </p:blipFill>
            <p:spPr>
              <a:xfrm>
                <a:off x="1615599" y="1710355"/>
                <a:ext cx="2946927" cy="1587172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0F916E24-1A87-4C3F-A806-767A5974837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5876" t="40138" r="35477" b="37548"/>
              <a:stretch/>
            </p:blipFill>
            <p:spPr>
              <a:xfrm>
                <a:off x="1615598" y="3297527"/>
                <a:ext cx="2946927" cy="1530317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D551215A-5333-4B34-93FC-BF31F65EA8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35830" t="40207" r="35523" b="37478"/>
              <a:stretch/>
            </p:blipFill>
            <p:spPr>
              <a:xfrm>
                <a:off x="1615598" y="4837321"/>
                <a:ext cx="2946927" cy="1530318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E724AE40-40A6-4276-8F08-DD32B392A77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35921" t="39827" r="35431" b="37858"/>
              <a:stretch/>
            </p:blipFill>
            <p:spPr>
              <a:xfrm>
                <a:off x="4752037" y="132659"/>
                <a:ext cx="2946927" cy="1530317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C2E60246-AFC9-4BC2-BF5C-2E0EBC9694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35738" t="40483" r="35615" b="37202"/>
              <a:stretch/>
            </p:blipFill>
            <p:spPr>
              <a:xfrm>
                <a:off x="4752037" y="1710355"/>
                <a:ext cx="2946928" cy="1530318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1ABCB373-F544-4B65-8690-81D33F56174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35545" t="39946" r="35545" b="37774"/>
              <a:stretch/>
            </p:blipFill>
            <p:spPr>
              <a:xfrm>
                <a:off x="4736244" y="3288052"/>
                <a:ext cx="2978512" cy="1530317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</p:pic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EDD350C-B360-4641-ABD1-6ED99AEB5071}"/>
                </a:ext>
              </a:extLst>
            </p:cNvPr>
            <p:cNvSpPr/>
            <p:nvPr/>
          </p:nvSpPr>
          <p:spPr>
            <a:xfrm>
              <a:off x="1715093" y="1192828"/>
              <a:ext cx="1364492" cy="21904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9E4B13-4CE0-45CE-88DB-F34B6C200A6E}"/>
                </a:ext>
              </a:extLst>
            </p:cNvPr>
            <p:cNvSpPr/>
            <p:nvPr/>
          </p:nvSpPr>
          <p:spPr>
            <a:xfrm>
              <a:off x="1715093" y="5893539"/>
              <a:ext cx="1364492" cy="21904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2908DF0-BFE3-4BE3-B298-B9FAAE88E744}"/>
                </a:ext>
              </a:extLst>
            </p:cNvPr>
            <p:cNvSpPr/>
            <p:nvPr/>
          </p:nvSpPr>
          <p:spPr>
            <a:xfrm>
              <a:off x="4795469" y="4375305"/>
              <a:ext cx="1364492" cy="21904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</p:grpSp>
    </p:spTree>
    <p:extLst>
      <p:ext uri="{BB962C8B-B14F-4D97-AF65-F5344CB8AC3E}">
        <p14:creationId xmlns:p14="http://schemas.microsoft.com/office/powerpoint/2010/main" val="989254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74AB33-3443-4898-AC8C-47ECC5FFB1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10" t="8810" r="13784" b="13990"/>
          <a:stretch/>
        </p:blipFill>
        <p:spPr>
          <a:xfrm>
            <a:off x="1858806" y="604204"/>
            <a:ext cx="7962703" cy="529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893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736C3396-80B7-4D67-9775-45FE588DA523}"/>
              </a:ext>
            </a:extLst>
          </p:cNvPr>
          <p:cNvGrpSpPr/>
          <p:nvPr/>
        </p:nvGrpSpPr>
        <p:grpSpPr>
          <a:xfrm>
            <a:off x="-4592941" y="-1159813"/>
            <a:ext cx="16024591" cy="7193437"/>
            <a:chOff x="-4592941" y="-1159813"/>
            <a:chExt cx="16024591" cy="719343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145C6BE-B44A-46B7-BE49-9690A06DD843}"/>
                </a:ext>
              </a:extLst>
            </p:cNvPr>
            <p:cNvGrpSpPr/>
            <p:nvPr/>
          </p:nvGrpSpPr>
          <p:grpSpPr>
            <a:xfrm>
              <a:off x="-4592941" y="-1133670"/>
              <a:ext cx="16024591" cy="7167294"/>
              <a:chOff x="-4592941" y="-1133670"/>
              <a:chExt cx="16024591" cy="7167294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FB452A8A-25C2-40DA-8A86-982DCBB80166}"/>
                  </a:ext>
                </a:extLst>
              </p:cNvPr>
              <p:cNvGrpSpPr/>
              <p:nvPr/>
            </p:nvGrpSpPr>
            <p:grpSpPr>
              <a:xfrm>
                <a:off x="-4592941" y="-1133670"/>
                <a:ext cx="16024591" cy="7167294"/>
                <a:chOff x="-4592941" y="-1133670"/>
                <a:chExt cx="16024591" cy="7167294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58F4E9FE-6837-4561-9212-F318F011CD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9486" t="8843" r="14291" b="14888"/>
                <a:stretch/>
              </p:blipFill>
              <p:spPr>
                <a:xfrm>
                  <a:off x="786805" y="-1085505"/>
                  <a:ext cx="5326833" cy="3553368"/>
                </a:xfrm>
                <a:prstGeom prst="rect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</p:pic>
            <p:pic>
              <p:nvPicPr>
                <p:cNvPr id="6" name="Picture 5">
                  <a:extLst>
                    <a:ext uri="{FF2B5EF4-FFF2-40B4-BE49-F238E27FC236}">
                      <a16:creationId xmlns:a16="http://schemas.microsoft.com/office/drawing/2014/main" id="{50460851-E9BF-49FE-98D1-D22594B420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9024" t="8912" r="14153" b="14473"/>
                <a:stretch/>
              </p:blipFill>
              <p:spPr>
                <a:xfrm>
                  <a:off x="6087181" y="-1119261"/>
                  <a:ext cx="5344469" cy="3553368"/>
                </a:xfrm>
                <a:prstGeom prst="rect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</p:pic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35341F61-B5B8-4AD6-A19A-84A93DC5F0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9209" t="8496" r="13922" b="13853"/>
                <a:stretch/>
              </p:blipFill>
              <p:spPr>
                <a:xfrm>
                  <a:off x="-4592941" y="2446231"/>
                  <a:ext cx="5326832" cy="3587393"/>
                </a:xfrm>
                <a:prstGeom prst="rect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</p:pic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52CF0B49-2C90-4585-A66F-572A83FF03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8933" t="8843" r="14153" b="14128"/>
                <a:stretch/>
              </p:blipFill>
              <p:spPr>
                <a:xfrm>
                  <a:off x="751530" y="2446231"/>
                  <a:ext cx="5344469" cy="3568314"/>
                </a:xfrm>
                <a:prstGeom prst="rect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</p:pic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360C220E-2454-43D5-89D9-1DB16F929E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9305" t="8542" r="14306" b="14792"/>
                <a:stretch/>
              </p:blipFill>
              <p:spPr>
                <a:xfrm>
                  <a:off x="6104818" y="2448321"/>
                  <a:ext cx="5326832" cy="3564134"/>
                </a:xfrm>
                <a:prstGeom prst="rect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</p:pic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4FD8C17D-288D-48C1-A463-D863B40E99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8810" t="8810" r="13784" b="13990"/>
                <a:stretch/>
              </p:blipFill>
              <p:spPr>
                <a:xfrm>
                  <a:off x="-4592941" y="-1133670"/>
                  <a:ext cx="5326833" cy="3541801"/>
                </a:xfrm>
                <a:prstGeom prst="rect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</p:pic>
          </p:grp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95123E0-4373-4CD5-A19F-B0EF484799E8}"/>
                  </a:ext>
                </a:extLst>
              </p:cNvPr>
              <p:cNvSpPr/>
              <p:nvPr/>
            </p:nvSpPr>
            <p:spPr>
              <a:xfrm>
                <a:off x="4611319" y="3956204"/>
                <a:ext cx="830631" cy="399895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004B711-4B11-41D2-9304-E78A85128131}"/>
                  </a:ext>
                </a:extLst>
              </p:cNvPr>
              <p:cNvSpPr/>
              <p:nvPr/>
            </p:nvSpPr>
            <p:spPr>
              <a:xfrm>
                <a:off x="9949438" y="4030440"/>
                <a:ext cx="845562" cy="325659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83875F0-39C8-4841-AAF1-D13E6E3CAA41}"/>
                  </a:ext>
                </a:extLst>
              </p:cNvPr>
              <p:cNvSpPr/>
              <p:nvPr/>
            </p:nvSpPr>
            <p:spPr>
              <a:xfrm>
                <a:off x="8345453" y="3516091"/>
                <a:ext cx="754097" cy="103409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D7CBF06-523E-4C83-B89A-F097A77D698C}"/>
                  </a:ext>
                </a:extLst>
              </p:cNvPr>
              <p:cNvSpPr/>
              <p:nvPr/>
            </p:nvSpPr>
            <p:spPr>
              <a:xfrm>
                <a:off x="9310653" y="2576291"/>
                <a:ext cx="754097" cy="103409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8916EED-616B-4572-B088-3F32BEE43186}"/>
                </a:ext>
              </a:extLst>
            </p:cNvPr>
            <p:cNvSpPr txBox="1"/>
            <p:nvPr/>
          </p:nvSpPr>
          <p:spPr>
            <a:xfrm>
              <a:off x="0" y="-1133670"/>
              <a:ext cx="5262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b="1" dirty="0"/>
                <a:t>Start </a:t>
              </a:r>
            </a:p>
            <a:p>
              <a:r>
                <a:rPr lang="en-AU" sz="1200" b="1" dirty="0"/>
                <a:t>State</a:t>
              </a:r>
              <a:endParaRPr lang="en-SG" sz="1200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BDDEE5-B3B0-4AB2-AB87-05B6A1DAA866}"/>
                </a:ext>
              </a:extLst>
            </p:cNvPr>
            <p:cNvSpPr txBox="1"/>
            <p:nvPr/>
          </p:nvSpPr>
          <p:spPr>
            <a:xfrm>
              <a:off x="5362224" y="-1159813"/>
              <a:ext cx="3353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b="1" dirty="0"/>
                <a:t>S1</a:t>
              </a:r>
              <a:endParaRPr lang="en-SG" sz="1200" b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E6212B2-9EB2-4125-82D9-CD4ADC4A1AA5}"/>
                </a:ext>
              </a:extLst>
            </p:cNvPr>
            <p:cNvSpPr txBox="1"/>
            <p:nvPr/>
          </p:nvSpPr>
          <p:spPr>
            <a:xfrm>
              <a:off x="10967508" y="-1119261"/>
              <a:ext cx="3353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b="1" dirty="0"/>
                <a:t>S2</a:t>
              </a:r>
              <a:endParaRPr lang="en-SG" sz="1200" b="1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DACE42-146B-4F47-8574-23EAA6A06E77}"/>
                </a:ext>
              </a:extLst>
            </p:cNvPr>
            <p:cNvSpPr txBox="1"/>
            <p:nvPr/>
          </p:nvSpPr>
          <p:spPr>
            <a:xfrm>
              <a:off x="10904008" y="2489495"/>
              <a:ext cx="3353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b="1" dirty="0"/>
                <a:t>S5</a:t>
              </a:r>
              <a:endParaRPr lang="en-SG" sz="1200" b="1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93793C5-ADD6-4483-881E-9296959E4456}"/>
                </a:ext>
              </a:extLst>
            </p:cNvPr>
            <p:cNvSpPr txBox="1"/>
            <p:nvPr/>
          </p:nvSpPr>
          <p:spPr>
            <a:xfrm>
              <a:off x="5362224" y="2489495"/>
              <a:ext cx="3353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b="1" dirty="0"/>
                <a:t>S4</a:t>
              </a:r>
              <a:endParaRPr lang="en-SG" sz="1200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688B3E4-4BC9-4093-A53F-E3DE8502898E}"/>
                </a:ext>
              </a:extLst>
            </p:cNvPr>
            <p:cNvSpPr txBox="1"/>
            <p:nvPr/>
          </p:nvSpPr>
          <p:spPr>
            <a:xfrm>
              <a:off x="17755" y="2541200"/>
              <a:ext cx="3353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200" b="1" dirty="0"/>
                <a:t>S3</a:t>
              </a:r>
              <a:endParaRPr lang="en-SG" sz="1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338622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7357197-876E-45AC-82A4-E0B80C0468E6}"/>
              </a:ext>
            </a:extLst>
          </p:cNvPr>
          <p:cNvGrpSpPr/>
          <p:nvPr/>
        </p:nvGrpSpPr>
        <p:grpSpPr>
          <a:xfrm>
            <a:off x="1072555" y="-65752"/>
            <a:ext cx="9919296" cy="6616858"/>
            <a:chOff x="1072555" y="-65752"/>
            <a:chExt cx="9919296" cy="66168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F4AA361-DD7E-4476-B0CF-21F2CC99E9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486" t="8843" r="14291" b="14888"/>
            <a:stretch/>
          </p:blipFill>
          <p:spPr>
            <a:xfrm>
              <a:off x="1072555" y="-65752"/>
              <a:ext cx="9919296" cy="6616858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84C5ECE-D799-4270-A726-6E28EE7B4305}"/>
                </a:ext>
              </a:extLst>
            </p:cNvPr>
            <p:cNvSpPr/>
            <p:nvPr/>
          </p:nvSpPr>
          <p:spPr>
            <a:xfrm>
              <a:off x="6244452" y="3098535"/>
              <a:ext cx="1193932" cy="18477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F7A586D-E375-4C94-9F9F-76C08AD34D5B}"/>
                </a:ext>
              </a:extLst>
            </p:cNvPr>
            <p:cNvSpPr/>
            <p:nvPr/>
          </p:nvSpPr>
          <p:spPr>
            <a:xfrm>
              <a:off x="3047210" y="3762621"/>
              <a:ext cx="1193932" cy="18477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48E70D5-1B62-4902-8798-8E4F17A26E1B}"/>
                </a:ext>
              </a:extLst>
            </p:cNvPr>
            <p:cNvSpPr/>
            <p:nvPr/>
          </p:nvSpPr>
          <p:spPr>
            <a:xfrm>
              <a:off x="4061894" y="5073951"/>
              <a:ext cx="1193932" cy="18477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1D4189B-685D-430D-B984-28BD03F6574E}"/>
                </a:ext>
              </a:extLst>
            </p:cNvPr>
            <p:cNvSpPr/>
            <p:nvPr/>
          </p:nvSpPr>
          <p:spPr>
            <a:xfrm>
              <a:off x="8189327" y="2900077"/>
              <a:ext cx="1527949" cy="18477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0565CEE-15FE-4AFC-B3F1-8ECF90CA8FC3}"/>
                </a:ext>
              </a:extLst>
            </p:cNvPr>
            <p:cNvSpPr/>
            <p:nvPr/>
          </p:nvSpPr>
          <p:spPr>
            <a:xfrm>
              <a:off x="4778885" y="565120"/>
              <a:ext cx="1403976" cy="35875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399590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Edwin Tam</dc:creator>
  <cp:lastModifiedBy>Edwin Tam</cp:lastModifiedBy>
  <cp:revision>6</cp:revision>
  <dcterms:created xsi:type="dcterms:W3CDTF">2019-04-13T14:05:40Z</dcterms:created>
  <dcterms:modified xsi:type="dcterms:W3CDTF">2019-04-13T14:49:45Z</dcterms:modified>
</cp:coreProperties>
</file>

<file path=docProps/thumbnail.jpeg>
</file>